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72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073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59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848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973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827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259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263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30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08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75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CE45-DEDB-4CCF-A45C-54DEA98500D1}" type="datetimeFigureOut">
              <a:rPr lang="sr-Latn-RS" smtClean="0"/>
              <a:t>20.4.2020.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C033-2FF1-43C2-8680-3BCBB7DAFD9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575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7" t="5291" r="17227" b="7725"/>
          <a:stretch/>
        </p:blipFill>
        <p:spPr>
          <a:xfrm>
            <a:off x="2315028" y="0"/>
            <a:ext cx="4273195" cy="68512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80312" y="71573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22. 4. 2020.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37096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44.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344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076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3E2E0"/>
              </a:clrFrom>
              <a:clrTo>
                <a:srgbClr val="E3E2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7" t="5291" r="17227" b="58408"/>
          <a:stretch/>
        </p:blipFill>
        <p:spPr>
          <a:xfrm>
            <a:off x="12260" y="20464"/>
            <a:ext cx="9075741" cy="60728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599" y="1196752"/>
            <a:ext cx="664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тридесет                          шездесет                           сто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658417"/>
            <a:ext cx="835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с</a:t>
            </a:r>
            <a:r>
              <a:rPr lang="sr-Cyrl-RS" sz="2400" dirty="0" smtClean="0"/>
              <a:t>едамдесет  један       шездесет  шест              осамдесет  четири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65467" y="311365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305688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00448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9454" y="359544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35596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400" y="351811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5013176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3       8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911" y="4969443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7      9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2474" y="4970074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3       3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5561845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4       5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3644" y="5558004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9       7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2474" y="5537537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5       4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3E2E0"/>
              </a:clrFrom>
              <a:clrTo>
                <a:srgbClr val="E3E2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7" t="44522" r="17227" b="12170"/>
          <a:stretch/>
        </p:blipFill>
        <p:spPr>
          <a:xfrm>
            <a:off x="16903" y="191705"/>
            <a:ext cx="8028119" cy="640871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76400" y="3446579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Oval 3"/>
          <p:cNvSpPr/>
          <p:nvPr/>
        </p:nvSpPr>
        <p:spPr>
          <a:xfrm>
            <a:off x="876400" y="3934284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Oval 4"/>
          <p:cNvSpPr/>
          <p:nvPr/>
        </p:nvSpPr>
        <p:spPr>
          <a:xfrm>
            <a:off x="2843808" y="3446579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2987824" y="3905007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Oval 6"/>
          <p:cNvSpPr/>
          <p:nvPr/>
        </p:nvSpPr>
        <p:spPr>
          <a:xfrm>
            <a:off x="4788024" y="3410823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4806685" y="3905007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6660232" y="3433259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6707064" y="3905007"/>
            <a:ext cx="288032" cy="306028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8553" y="548680"/>
            <a:ext cx="4307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31, 32, 33, 34, 35, 36, 37, 38, 39, 40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560" y="1412776"/>
            <a:ext cx="2175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51, 53, 55, 57, 59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169" y="2204864"/>
            <a:ext cx="445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91, 92, 93, 94, 95, 96, 97, 98, 99, 100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0751" y="3337983"/>
            <a:ext cx="7087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&lt;                  &gt;                 &lt;                 &gt;        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9611" y="3796411"/>
            <a:ext cx="7087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&lt;                   &gt;                 &gt;                 &lt;        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5157192"/>
            <a:ext cx="2601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65, 66, 67, 68, 69, 70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0260" y="6175531"/>
            <a:ext cx="3881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10, 20, 30, 40, 50, 60, 70, 80, 90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849472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56936" y="94541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56938" y="33009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6935" y="354715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771800" y="3869392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2" y="35318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–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67937" y="33273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67936" y="352879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67944" y="3869392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3547153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–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33273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18390" y="351637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3869392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3539686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–  </a:t>
            </a:r>
            <a:endParaRPr lang="sr-Latn-RS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12665" y="5085184"/>
            <a:ext cx="900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прецизно  у свеску и </a:t>
            </a:r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израчуна</a:t>
            </a:r>
            <a:r>
              <a:rPr lang="sr-Cyrl-R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ј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Користи квадратиће у свесци.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5485294"/>
            <a:ext cx="8924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једном квадратићу пиши </a:t>
            </a:r>
            <a:r>
              <a:rPr lang="sr-Cyrl-RS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једну </a:t>
            </a:r>
            <a:r>
              <a:rPr lang="sr-Cyrl-RS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цифру 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 знак. Труди се да пишеш као </a:t>
            </a:r>
          </a:p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што је приказано, цифру тачно испод цифре.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0393" y="29815"/>
            <a:ext cx="265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Домаћи задатак</a:t>
            </a:r>
            <a:endParaRPr lang="sr-Latn-R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6771800" y="71573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22. 4. 2020.</a:t>
            </a:r>
            <a:endParaRPr lang="sr-Latn-RS" sz="2000" dirty="0"/>
          </a:p>
        </p:txBody>
      </p:sp>
      <p:sp>
        <p:nvSpPr>
          <p:cNvPr id="34" name="Rectangle 33"/>
          <p:cNvSpPr/>
          <p:nvPr/>
        </p:nvSpPr>
        <p:spPr>
          <a:xfrm>
            <a:off x="120328" y="6141414"/>
            <a:ext cx="7497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Сликај задатак и </a:t>
            </a:r>
            <a:r>
              <a:rPr lang="sr-Cyrl-RS" sz="2400" b="1" u="sng" dirty="0" smtClean="0">
                <a:solidFill>
                  <a:srgbClr val="FF0000"/>
                </a:solidFill>
              </a:rPr>
              <a:t>пошаљи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учитељици.</a:t>
            </a:r>
            <a:endParaRPr 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6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0" grpId="0"/>
      <p:bldP spid="31" grpId="0"/>
      <p:bldP spid="33" grpId="0"/>
      <p:bldP spid="35" grpId="0"/>
      <p:bldP spid="36" grpId="0"/>
      <p:bldP spid="38" grpId="0"/>
      <p:bldP spid="57" grpId="0"/>
      <p:bldP spid="58" grpId="0"/>
      <p:bldP spid="60" grpId="0"/>
      <p:bldP spid="61" grpId="0"/>
      <p:bldP spid="62" grpId="0"/>
      <p:bldP spid="64" grpId="0"/>
      <p:bldP spid="65" grpId="0"/>
      <p:bldP spid="66" grpId="0"/>
      <p:bldP spid="68" grpId="0"/>
      <p:bldP spid="53" grpId="0"/>
      <p:bldP spid="69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196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25</cp:revision>
  <dcterms:created xsi:type="dcterms:W3CDTF">2020-03-31T10:21:25Z</dcterms:created>
  <dcterms:modified xsi:type="dcterms:W3CDTF">2020-04-20T16:46:50Z</dcterms:modified>
</cp:coreProperties>
</file>